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8" r:id="rId3"/>
    <p:sldId id="260" r:id="rId4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5"/>
    <p:restoredTop sz="94241"/>
  </p:normalViewPr>
  <p:slideViewPr>
    <p:cSldViewPr snapToGrid="0" snapToObjects="1">
      <p:cViewPr>
        <p:scale>
          <a:sx n="75" d="100"/>
          <a:sy n="75" d="100"/>
        </p:scale>
        <p:origin x="3000" y="120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5508" y="6212949"/>
            <a:ext cx="2875720" cy="2885365"/>
            <a:chOff x="563030" y="4779681"/>
            <a:chExt cx="4844747" cy="4860995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8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2061" y="9166785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 smtClean="0">
                  <a:solidFill>
                    <a:schemeClr val="accent2"/>
                  </a:solidFill>
                </a:rPr>
                <a:t>z</a:t>
              </a:r>
              <a:r>
                <a:rPr lang="de-DE" sz="1050" b="1" dirty="0" smtClean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15299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702270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3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7770" y="7544174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 smtClean="0"/>
                <a:t>=1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82253" y="8194112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x=0</a:t>
              </a:r>
              <a:endParaRPr lang="de-DE" sz="105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69848" y="9199940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 smtClean="0"/>
                <a:t>z</a:t>
              </a:r>
              <a:r>
                <a:rPr lang="de-DE" sz="1050" dirty="0" smtClean="0"/>
                <a:t>=0</a:t>
              </a:r>
              <a:endParaRPr lang="de-DE" sz="1050" dirty="0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563030" y="6849873"/>
              <a:ext cx="659485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77770" y="6188025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x=3</a:t>
              </a:r>
              <a:endParaRPr lang="de-DE" sz="1050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28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Die Position eines Quadrates gibt man durch seine linke untere Ecke 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Deshalb ist das Quadrat an der Position </a:t>
            </a:r>
            <a:r>
              <a:rPr lang="de-DE" sz="1100" b="1" dirty="0" smtClean="0">
                <a:solidFill>
                  <a:schemeClr val="accent2"/>
                </a:solidFill>
              </a:rPr>
              <a:t>x=2</a:t>
            </a:r>
            <a:r>
              <a:rPr lang="de-DE" sz="1100" dirty="0" smtClean="0"/>
              <a:t> und </a:t>
            </a:r>
            <a:r>
              <a:rPr lang="de-DE" sz="1100" b="1" dirty="0" err="1" smtClean="0">
                <a:solidFill>
                  <a:schemeClr val="accent2"/>
                </a:solidFill>
              </a:rPr>
              <a:t>z</a:t>
            </a:r>
            <a:r>
              <a:rPr lang="de-DE" sz="1100" b="1" dirty="0" smtClean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Dann 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FF0000"/>
                </a:solidFill>
              </a:rPr>
              <a:t>left</a:t>
            </a: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00ECEF"/>
                </a:solidFill>
              </a:rPr>
              <a:t>right</a:t>
            </a:r>
            <a:r>
              <a:rPr lang="de-DE" sz="1100" dirty="0" smtClean="0">
                <a:solidFill>
                  <a:srgbClr val="00ECEF"/>
                </a:solidFill>
              </a:rPr>
              <a:t> </a:t>
            </a:r>
            <a:r>
              <a:rPr lang="de-DE" sz="1100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008000"/>
                </a:solidFill>
              </a:rPr>
              <a:t>back</a:t>
            </a:r>
            <a:r>
              <a:rPr lang="de-DE" sz="1100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FFC000"/>
                </a:solidFill>
              </a:rPr>
              <a:t>front</a:t>
            </a:r>
            <a:r>
              <a:rPr lang="de-DE" sz="1100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48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48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 smtClean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 smtClean="0">
                <a:latin typeface="Monaco" charset="0"/>
              </a:rPr>
              <a:t>  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 smtClean="0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  });</a:t>
            </a:r>
            <a:endParaRPr lang="it-IT" sz="1000" b="1" noProof="1" smtClean="0">
              <a:solidFill>
                <a:srgbClr val="000000"/>
              </a:solidFill>
              <a:latin typeface="Monaco" charset="0"/>
            </a:endParaRPr>
          </a:p>
          <a:p>
            <a:endParaRPr lang="it-IT" sz="1000" noProof="1" smtClean="0">
              <a:latin typeface="Monaco" charset="0"/>
            </a:endParaRPr>
          </a:p>
          <a:p>
            <a:endParaRPr lang="it-IT" sz="1000" noProof="1" smtClean="0">
              <a:latin typeface="Monaco" charset="0"/>
            </a:endParaRPr>
          </a:p>
          <a:p>
            <a:r>
              <a:rPr lang="it-IT" sz="1000" noProof="1" smtClean="0">
                <a:latin typeface="Monaco" charset="0"/>
              </a:rPr>
              <a:t>  </a:t>
            </a:r>
            <a:r>
              <a:rPr lang="it-IT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 smtClean="0">
              <a:latin typeface="Monaco" charset="0"/>
            </a:endParaRPr>
          </a:p>
          <a:p>
            <a:endParaRPr lang="it-IT" sz="1000" noProof="1" smtClean="0">
              <a:latin typeface="Monaco" charset="0"/>
            </a:endParaRPr>
          </a:p>
          <a:p>
            <a:r>
              <a:rPr lang="nb-NO" sz="1000" noProof="1" smtClean="0">
                <a:latin typeface="Monaco" charset="0"/>
              </a:rPr>
              <a:t>  </a:t>
            </a:r>
            <a:r>
              <a:rPr lang="nb-NO" sz="1000" b="1" noProof="1" smtClean="0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 smtClean="0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 smtClean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 smtClean="0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 smtClean="0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 smtClean="0">
                <a:latin typeface="Monaco" charset="0"/>
              </a:rPr>
              <a:t>    </a:t>
            </a:r>
            <a:r>
              <a:rPr lang="nb-NO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 smtClean="0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 smtClean="0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 smtClean="0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{start};</a:t>
            </a:r>
            <a:endParaRPr lang="de-DE" sz="1000" b="1" noProof="1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8" y="3127821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205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27" y="3569523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4" y="4378557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0" y="4557853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3" y="4734737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3" y="5712425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5" y="6543891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1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3" y="6570784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8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3" y="7052158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8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3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7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1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8" name="Textfeld 127"/>
          <p:cNvSpPr txBox="1"/>
          <p:nvPr/>
        </p:nvSpPr>
        <p:spPr>
          <a:xfrm>
            <a:off x="1878754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9" name="Textfeld 128"/>
          <p:cNvSpPr txBox="1"/>
          <p:nvPr/>
        </p:nvSpPr>
        <p:spPr>
          <a:xfrm>
            <a:off x="2094158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  <a:endParaRPr lang="de-DE" sz="800" noProof="1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 smtClean="0">
                <a:latin typeface="Segoe Print" charset="0"/>
                <a:ea typeface="Segoe Print" charset="0"/>
                <a:cs typeface="Segoe Print" charset="0"/>
              </a:rPr>
              <a:t>Spickzettel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 smtClean="0"/>
              <a:t>http://adresse:8080/</a:t>
            </a:r>
          </a:p>
          <a:p>
            <a:r>
              <a:rPr lang="de-DE" sz="1000" noProof="1" smtClean="0"/>
              <a:t>?</a:t>
            </a:r>
            <a:r>
              <a:rPr lang="de-DE" sz="1000" b="1" noProof="1" smtClean="0"/>
              <a:t>color</a:t>
            </a:r>
            <a:r>
              <a:rPr lang="de-DE" sz="1000" noProof="1" smtClean="0"/>
              <a:t>=rgb(0,0,255)</a:t>
            </a:r>
          </a:p>
          <a:p>
            <a:r>
              <a:rPr lang="de-DE" sz="1000" noProof="1" smtClean="0"/>
              <a:t>&amp;</a:t>
            </a:r>
            <a:r>
              <a:rPr lang="de-DE" sz="1000" b="1" noProof="1" smtClean="0"/>
              <a:t>speed</a:t>
            </a:r>
            <a:r>
              <a:rPr lang="de-DE" sz="1000" noProof="1" smtClean="0"/>
              <a:t>=3</a:t>
            </a:r>
          </a:p>
          <a:p>
            <a:r>
              <a:rPr lang="de-DE" sz="1000" noProof="1" smtClean="0"/>
              <a:t>&amp;</a:t>
            </a:r>
            <a:r>
              <a:rPr lang="de-DE" sz="1000" b="1" noProof="1" smtClean="0"/>
              <a:t>name</a:t>
            </a:r>
            <a:r>
              <a:rPr lang="de-DE" sz="1000" noProof="1" smtClean="0"/>
              <a:t>=Batman</a:t>
            </a:r>
          </a:p>
          <a:p>
            <a:r>
              <a:rPr lang="de-DE" sz="1000" noProof="1" smtClean="0"/>
              <a:t>&amp;</a:t>
            </a:r>
            <a:r>
              <a:rPr lang="de-DE" sz="1000" b="1" noProof="1" smtClean="0"/>
              <a:t>x</a:t>
            </a:r>
            <a:r>
              <a:rPr lang="de-DE" sz="1000" noProof="1" smtClean="0"/>
              <a:t>=3&amp;</a:t>
            </a:r>
            <a:r>
              <a:rPr lang="de-DE" sz="1000" b="1" noProof="1"/>
              <a:t>z</a:t>
            </a:r>
            <a:r>
              <a:rPr lang="de-DE" sz="1000" noProof="1" smtClean="0"/>
              <a:t>=5</a:t>
            </a:r>
            <a:endParaRPr lang="de-DE" sz="1000" noProof="1"/>
          </a:p>
        </p:txBody>
      </p:sp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48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7" y="2727259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mtClean="0"/>
              <a:t>Wand</a:t>
            </a:r>
            <a:endParaRPr lang="de-DE" sz="3200"/>
          </a:p>
        </p:txBody>
      </p:sp>
      <p:sp>
        <p:nvSpPr>
          <p:cNvPr id="7" name="Textfeld 6"/>
          <p:cNvSpPr txBox="1"/>
          <p:nvPr/>
        </p:nvSpPr>
        <p:spPr>
          <a:xfrm>
            <a:off x="4104166" y="6494729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mtClean="0"/>
              <a:t>Boden</a:t>
            </a:r>
            <a:endParaRPr lang="de-DE" sz="320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Team</a:t>
            </a:r>
            <a:endParaRPr lang="de-DE" sz="2000" dirty="0"/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</Words>
  <Application>Microsoft Office PowerPoint</Application>
  <PresentationFormat>A4 Paper (210x297 mm)</PresentationFormat>
  <Paragraphs>277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Monaco</vt:lpstr>
      <vt:lpstr>Segoe Print</vt:lpstr>
      <vt:lpstr>Wingdings</vt:lpstr>
      <vt:lpstr>Office-Design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29</cp:revision>
  <cp:lastPrinted>2016-11-02T17:15:13Z</cp:lastPrinted>
  <dcterms:created xsi:type="dcterms:W3CDTF">2016-10-27T11:21:48Z</dcterms:created>
  <dcterms:modified xsi:type="dcterms:W3CDTF">2017-03-16T09:34:24Z</dcterms:modified>
</cp:coreProperties>
</file>